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23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6D3F3-19FD-41C8-858F-7DAC320DD1D8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C2F454-076A-48C2-99C7-0C45225E19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266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322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68323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BDD9730-DFF4-4D70-8663-C4E35FD26BA6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6832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6832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76F8E3D-555D-4DB6-B1E6-2110C84DAE9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5683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F430CD95-CB41-4AC5-B7C4-9FB9D6C35E1E}" type="slidenum">
              <a:rPr lang="en-US" sz="1200"/>
              <a:pPr algn="r" eaLnBrk="1" hangingPunct="1"/>
              <a:t>1</a:t>
            </a:fld>
            <a:endParaRPr lang="en-US" sz="1200"/>
          </a:p>
        </p:txBody>
      </p:sp>
      <p:sp>
        <p:nvSpPr>
          <p:cNvPr id="5683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83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93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69348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6934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A7D32C5-BCD5-4A00-9C4A-82D7DEED33A7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6935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6935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2D2213F-09F4-4F51-935F-0D729795B32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70371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968C8ED-55F7-4A2F-B794-FBA77C1AE81B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7037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7037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B6F9FBA-7208-41FD-B737-5F8FC9C6AF1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5703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 eaLnBrk="1" hangingPunct="1"/>
            <a:fld id="{AA38BCC7-4046-430C-8187-4F07371E2BF2}" type="slidenum">
              <a:rPr lang="en-US" sz="1200"/>
              <a:pPr algn="r" eaLnBrk="1" hangingPunct="1"/>
              <a:t>3</a:t>
            </a:fld>
            <a:endParaRPr lang="en-US" sz="1200"/>
          </a:p>
        </p:txBody>
      </p:sp>
      <p:sp>
        <p:nvSpPr>
          <p:cNvPr id="5703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7037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417F189B-2E54-4F03-9D1F-89064E1BC24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DC52B76E-3C6C-4D3D-9741-87AC314C0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355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7F189B-2E54-4F03-9D1F-89064E1BC24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52B76E-3C6C-4D3D-9741-87AC314C0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644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7F189B-2E54-4F03-9D1F-89064E1BC24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52B76E-3C6C-4D3D-9741-87AC314C0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918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7F189B-2E54-4F03-9D1F-89064E1BC24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52B76E-3C6C-4D3D-9741-87AC314C0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5516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7F189B-2E54-4F03-9D1F-89064E1BC24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52B76E-3C6C-4D3D-9741-87AC314C0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161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7F189B-2E54-4F03-9D1F-89064E1BC24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52B76E-3C6C-4D3D-9741-87AC314C0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283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7F189B-2E54-4F03-9D1F-89064E1BC24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52B76E-3C6C-4D3D-9741-87AC314C0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052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7F189B-2E54-4F03-9D1F-89064E1BC24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52B76E-3C6C-4D3D-9741-87AC314C0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619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7F189B-2E54-4F03-9D1F-89064E1BC24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52B76E-3C6C-4D3D-9741-87AC314C0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4646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7F189B-2E54-4F03-9D1F-89064E1BC24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52B76E-3C6C-4D3D-9741-87AC314C0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264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7F189B-2E54-4F03-9D1F-89064E1BC24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52B76E-3C6C-4D3D-9741-87AC314C0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1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7F189B-2E54-4F03-9D1F-89064E1BC24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52B76E-3C6C-4D3D-9741-87AC314C0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1579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7F189B-2E54-4F03-9D1F-89064E1BC24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52B76E-3C6C-4D3D-9741-87AC314C00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36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417F189B-2E54-4F03-9D1F-89064E1BC24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DC52B76E-3C6C-4D3D-9741-87AC314C00B0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.wav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State Income Tax Refund</a:t>
            </a:r>
            <a:br>
              <a:rPr lang="en-US" smtClean="0"/>
            </a:br>
            <a:r>
              <a:rPr lang="en-US" smtClean="0"/>
              <a:t>&amp; Alimony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8" name="~PP21619.WAV">
            <a:hlinkClick r:id="" action="ppaction://media"/>
          </p:cNvPr>
          <p:cNvPicPr>
            <a:picLocks noRot="1" noChangeAspect="1"/>
          </p:cNvPicPr>
          <p:nvPr>
            <a:wavAudioFile r:embed="rId1" name="~PP259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65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4491-08-C Income - State Income Tax Refund and Alimony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143366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43367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6AED9FD-A390-4942-BF90-BE539111BA3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143368" name="Footer Placeholder 9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61509"/>
      </p:ext>
    </p:extLst>
  </p:cSld>
  <p:clrMapOvr>
    <a:masterClrMapping/>
  </p:clrMapOvr>
  <p:transition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New Jersey Income Tax Refunds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924800" cy="47244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dirty="0" smtClean="0"/>
              <a:t>Reported only if Taxpayer itemized deductions last year.</a:t>
            </a:r>
          </a:p>
          <a:p>
            <a:pPr lvl="1" eaLnBrk="1" hangingPunct="1">
              <a:defRPr/>
            </a:pPr>
            <a:r>
              <a:rPr lang="en-US" dirty="0" smtClean="0"/>
              <a:t>Claimed deduction for state/local income tax</a:t>
            </a:r>
          </a:p>
          <a:p>
            <a:pPr lvl="1" eaLnBrk="1" hangingPunct="1">
              <a:defRPr/>
            </a:pPr>
            <a:r>
              <a:rPr lang="en-US" dirty="0" smtClean="0"/>
              <a:t>Not reported if Sales Tax deducted in prior year</a:t>
            </a:r>
          </a:p>
          <a:p>
            <a:pPr eaLnBrk="1" hangingPunct="1">
              <a:defRPr/>
            </a:pPr>
            <a:r>
              <a:rPr lang="en-US" dirty="0" smtClean="0"/>
              <a:t>Report on line 10 – Form 1040</a:t>
            </a:r>
          </a:p>
          <a:p>
            <a:pPr lvl="1" eaLnBrk="1" hangingPunct="1">
              <a:defRPr/>
            </a:pPr>
            <a:r>
              <a:rPr lang="en-US" dirty="0" smtClean="0"/>
              <a:t>Link to “State Tax Refund Worksheet” if have prior year information</a:t>
            </a:r>
          </a:p>
          <a:p>
            <a:pPr lvl="2" eaLnBrk="1" hangingPunct="1">
              <a:defRPr/>
            </a:pPr>
            <a:r>
              <a:rPr lang="en-US" dirty="0" smtClean="0"/>
              <a:t>Need prior year data to calculate whether partially taxable</a:t>
            </a:r>
          </a:p>
          <a:p>
            <a:pPr lvl="1" eaLnBrk="1" hangingPunct="1">
              <a:defRPr/>
            </a:pPr>
            <a:r>
              <a:rPr lang="en-US" dirty="0" smtClean="0"/>
              <a:t>If do not have prior year data, then all taxable – enter directly on 1040 </a:t>
            </a:r>
            <a:r>
              <a:rPr lang="en-US" dirty="0" err="1" smtClean="0"/>
              <a:t>Pg</a:t>
            </a:r>
            <a:r>
              <a:rPr lang="en-US" dirty="0" smtClean="0"/>
              <a:t> 1 line 10</a:t>
            </a:r>
          </a:p>
        </p:txBody>
      </p:sp>
      <p:sp>
        <p:nvSpPr>
          <p:cNvPr id="14438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4438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4A89D40-73F9-4F44-8731-32990AA9042F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144390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8" name="~PP11634.WAV">
            <a:hlinkClick r:id="" action="ppaction://media"/>
          </p:cNvPr>
          <p:cNvPicPr>
            <a:picLocks noRot="1" noChangeAspect="1"/>
          </p:cNvPicPr>
          <p:nvPr>
            <a:wavAudioFile r:embed="rId1" name="~PP110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8286739"/>
      </p:ext>
    </p:extLst>
  </p:cSld>
  <p:clrMapOvr>
    <a:masterClrMapping/>
  </p:clrMapOvr>
  <p:transition advTm="10578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Alimony </a:t>
            </a:r>
          </a:p>
        </p:txBody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Alimony Received Is Taxable</a:t>
            </a:r>
          </a:p>
        </p:txBody>
      </p:sp>
      <p:pic>
        <p:nvPicPr>
          <p:cNvPr id="222215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1763" y="2554288"/>
            <a:ext cx="6796087" cy="3254375"/>
          </a:xfrm>
        </p:spPr>
      </p:pic>
      <p:sp>
        <p:nvSpPr>
          <p:cNvPr id="145413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45414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4F945E6-09E0-4B4D-A205-376BD62A40E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145415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9" name="~PP31634.WAV">
            <a:hlinkClick r:id="" action="ppaction://media"/>
          </p:cNvPr>
          <p:cNvPicPr>
            <a:picLocks noRot="1" noChangeAspect="1"/>
          </p:cNvPicPr>
          <p:nvPr>
            <a:wavAudioFile r:embed="rId2" name="~PP3443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47238284"/>
      </p:ext>
    </p:extLst>
  </p:cSld>
  <p:clrMapOvr>
    <a:masterClrMapping/>
  </p:clrMapOvr>
  <p:transition advTm="1856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2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"/>
</p:tagLst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151</Words>
  <Application>Microsoft Office PowerPoint</Application>
  <PresentationFormat>On-screen Show (4:3)</PresentationFormat>
  <Paragraphs>36</Paragraphs>
  <Slides>3</Slides>
  <Notes>3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NJ Template 06</vt:lpstr>
      <vt:lpstr>State Income Tax Refund &amp; Alimony</vt:lpstr>
      <vt:lpstr>New Jersey Income Tax Refunds</vt:lpstr>
      <vt:lpstr>Alimony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Income Tax Refund &amp; Alimony</dc:title>
  <dc:creator>HershAl</dc:creator>
  <cp:lastModifiedBy>HershAl</cp:lastModifiedBy>
  <cp:revision>2</cp:revision>
  <dcterms:created xsi:type="dcterms:W3CDTF">2012-01-07T00:34:18Z</dcterms:created>
  <dcterms:modified xsi:type="dcterms:W3CDTF">2012-01-07T00:34:18Z</dcterms:modified>
</cp:coreProperties>
</file>